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BF7B7-C444-4F06-ABD4-628ACDBF196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45D646-734E-45CB-AFA2-957707FFE2DF}">
      <dgm:prSet phldrT="[Текст]"/>
      <dgm:spPr/>
      <dgm:t>
        <a:bodyPr/>
        <a:lstStyle/>
        <a:p>
          <a:r>
            <a:rPr lang="ru-RU" dirty="0" smtClean="0"/>
            <a:t>Средства областного бюджета- 1 050 000 рублей</a:t>
          </a:r>
          <a:endParaRPr lang="ru-RU" dirty="0"/>
        </a:p>
      </dgm:t>
    </dgm:pt>
    <dgm:pt modelId="{CAD41305-0BC0-460D-93BE-ADDCFCF9533E}" type="parTrans" cxnId="{F534FF2C-7104-4266-A8D5-22F6AA322C30}">
      <dgm:prSet/>
      <dgm:spPr/>
      <dgm:t>
        <a:bodyPr/>
        <a:lstStyle/>
        <a:p>
          <a:endParaRPr lang="ru-RU"/>
        </a:p>
      </dgm:t>
    </dgm:pt>
    <dgm:pt modelId="{CB6FFBDD-1F9D-4200-A170-F0C389DF5CCD}" type="sibTrans" cxnId="{F534FF2C-7104-4266-A8D5-22F6AA322C30}">
      <dgm:prSet/>
      <dgm:spPr/>
      <dgm:t>
        <a:bodyPr/>
        <a:lstStyle/>
        <a:p>
          <a:endParaRPr lang="ru-RU"/>
        </a:p>
      </dgm:t>
    </dgm:pt>
    <dgm:pt modelId="{62F22F47-0311-466D-B51B-F9C7F7252C33}">
      <dgm:prSet phldrT="[Текст]"/>
      <dgm:spPr/>
      <dgm:t>
        <a:bodyPr/>
        <a:lstStyle/>
        <a:p>
          <a:r>
            <a:rPr lang="ru-RU" dirty="0" smtClean="0"/>
            <a:t>Средства местного бюджета- 75 000 рублей</a:t>
          </a:r>
          <a:endParaRPr lang="ru-RU" dirty="0"/>
        </a:p>
      </dgm:t>
    </dgm:pt>
    <dgm:pt modelId="{49A9A046-2331-4622-AF69-0E7730BCEAF1}" type="parTrans" cxnId="{DEE1705E-65B6-43DA-BB4C-0F3EA066449D}">
      <dgm:prSet/>
      <dgm:spPr/>
      <dgm:t>
        <a:bodyPr/>
        <a:lstStyle/>
        <a:p>
          <a:endParaRPr lang="ru-RU"/>
        </a:p>
      </dgm:t>
    </dgm:pt>
    <dgm:pt modelId="{9DE51ACE-CCB6-42C9-87B8-D0FD33FD0C89}" type="sibTrans" cxnId="{DEE1705E-65B6-43DA-BB4C-0F3EA066449D}">
      <dgm:prSet/>
      <dgm:spPr/>
      <dgm:t>
        <a:bodyPr/>
        <a:lstStyle/>
        <a:p>
          <a:endParaRPr lang="ru-RU"/>
        </a:p>
      </dgm:t>
    </dgm:pt>
    <dgm:pt modelId="{B05B353C-4985-4545-AAB9-5390BD89F632}">
      <dgm:prSet phldrT="[Текст]"/>
      <dgm:spPr/>
      <dgm:t>
        <a:bodyPr/>
        <a:lstStyle/>
        <a:p>
          <a:r>
            <a:rPr lang="ru-RU" dirty="0" smtClean="0"/>
            <a:t>Сведения о трудовом и имущественном участии  - 375 000 рублей</a:t>
          </a:r>
          <a:endParaRPr lang="ru-RU" dirty="0"/>
        </a:p>
      </dgm:t>
    </dgm:pt>
    <dgm:pt modelId="{A8F3FB76-1FFA-4728-9C26-FE8D65F2F33B}" type="parTrans" cxnId="{9BDC411C-25C5-4586-971B-3B2E5C364150}">
      <dgm:prSet/>
      <dgm:spPr/>
      <dgm:t>
        <a:bodyPr/>
        <a:lstStyle/>
        <a:p>
          <a:endParaRPr lang="ru-RU"/>
        </a:p>
      </dgm:t>
    </dgm:pt>
    <dgm:pt modelId="{506C97BE-C1BE-470D-9798-7B88B3FD055A}" type="sibTrans" cxnId="{9BDC411C-25C5-4586-971B-3B2E5C364150}">
      <dgm:prSet/>
      <dgm:spPr/>
      <dgm:t>
        <a:bodyPr/>
        <a:lstStyle/>
        <a:p>
          <a:endParaRPr lang="ru-RU"/>
        </a:p>
      </dgm:t>
    </dgm:pt>
    <dgm:pt modelId="{6ECF3856-16EC-42B1-A28B-3EC6383A1CA3}">
      <dgm:prSet phldrT="[Текст]"/>
      <dgm:spPr/>
      <dgm:t>
        <a:bodyPr/>
        <a:lstStyle/>
        <a:p>
          <a:r>
            <a:rPr lang="ru-RU" dirty="0" smtClean="0"/>
            <a:t>Всего 1 500 000 рублей</a:t>
          </a:r>
          <a:endParaRPr lang="ru-RU" dirty="0"/>
        </a:p>
      </dgm:t>
    </dgm:pt>
    <dgm:pt modelId="{69F1F5BF-C0CB-48D0-8DCC-99E1689F77DF}" type="parTrans" cxnId="{489A2B19-81EB-45FB-9CCC-F2BAF504F52D}">
      <dgm:prSet/>
      <dgm:spPr/>
      <dgm:t>
        <a:bodyPr/>
        <a:lstStyle/>
        <a:p>
          <a:endParaRPr lang="ru-RU"/>
        </a:p>
      </dgm:t>
    </dgm:pt>
    <dgm:pt modelId="{143C26E6-D753-4047-996A-9241DA653849}" type="sibTrans" cxnId="{489A2B19-81EB-45FB-9CCC-F2BAF504F52D}">
      <dgm:prSet/>
      <dgm:spPr/>
      <dgm:t>
        <a:bodyPr/>
        <a:lstStyle/>
        <a:p>
          <a:endParaRPr lang="ru-RU"/>
        </a:p>
      </dgm:t>
    </dgm:pt>
    <dgm:pt modelId="{4F31B5E1-02F0-4FA7-AF9F-A8F401D61559}" type="pres">
      <dgm:prSet presAssocID="{938BF7B7-C444-4F06-ABD4-628ACDBF19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E7E910-4EA4-4364-853A-7B3D73794F87}" type="pres">
      <dgm:prSet presAssocID="{6345D646-734E-45CB-AFA2-957707FFE2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3E36C-6EBC-43A1-8A34-AAF25D060D9D}" type="pres">
      <dgm:prSet presAssocID="{CB6FFBDD-1F9D-4200-A170-F0C389DF5CCD}" presName="sibTrans" presStyleCnt="0"/>
      <dgm:spPr/>
    </dgm:pt>
    <dgm:pt modelId="{05FA6B28-D9FD-4275-AFF9-4F8734014461}" type="pres">
      <dgm:prSet presAssocID="{62F22F47-0311-466D-B51B-F9C7F7252C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0D36E-8BEB-4F67-994C-EE462074E49D}" type="pres">
      <dgm:prSet presAssocID="{9DE51ACE-CCB6-42C9-87B8-D0FD33FD0C89}" presName="sibTrans" presStyleCnt="0"/>
      <dgm:spPr/>
    </dgm:pt>
    <dgm:pt modelId="{9CFF4984-3126-47D3-BE9C-2A21972994D6}" type="pres">
      <dgm:prSet presAssocID="{B05B353C-4985-4545-AAB9-5390BD89F6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20BAE-E8CA-4B1C-BD71-C151B1C52538}" type="pres">
      <dgm:prSet presAssocID="{506C97BE-C1BE-470D-9798-7B88B3FD055A}" presName="sibTrans" presStyleCnt="0"/>
      <dgm:spPr/>
    </dgm:pt>
    <dgm:pt modelId="{0ACB8F64-3A33-486B-9528-FFEC72AF3C18}" type="pres">
      <dgm:prSet presAssocID="{6ECF3856-16EC-42B1-A28B-3EC6383A1C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1705E-65B6-43DA-BB4C-0F3EA066449D}" srcId="{938BF7B7-C444-4F06-ABD4-628ACDBF1969}" destId="{62F22F47-0311-466D-B51B-F9C7F7252C33}" srcOrd="1" destOrd="0" parTransId="{49A9A046-2331-4622-AF69-0E7730BCEAF1}" sibTransId="{9DE51ACE-CCB6-42C9-87B8-D0FD33FD0C89}"/>
    <dgm:cxn modelId="{9BDC411C-25C5-4586-971B-3B2E5C364150}" srcId="{938BF7B7-C444-4F06-ABD4-628ACDBF1969}" destId="{B05B353C-4985-4545-AAB9-5390BD89F632}" srcOrd="2" destOrd="0" parTransId="{A8F3FB76-1FFA-4728-9C26-FE8D65F2F33B}" sibTransId="{506C97BE-C1BE-470D-9798-7B88B3FD055A}"/>
    <dgm:cxn modelId="{F534FF2C-7104-4266-A8D5-22F6AA322C30}" srcId="{938BF7B7-C444-4F06-ABD4-628ACDBF1969}" destId="{6345D646-734E-45CB-AFA2-957707FFE2DF}" srcOrd="0" destOrd="0" parTransId="{CAD41305-0BC0-460D-93BE-ADDCFCF9533E}" sibTransId="{CB6FFBDD-1F9D-4200-A170-F0C389DF5CCD}"/>
    <dgm:cxn modelId="{758FC049-577F-4924-B7DD-D89B506B89BA}" type="presOf" srcId="{6345D646-734E-45CB-AFA2-957707FFE2DF}" destId="{1EE7E910-4EA4-4364-853A-7B3D73794F87}" srcOrd="0" destOrd="0" presId="urn:microsoft.com/office/officeart/2005/8/layout/default"/>
    <dgm:cxn modelId="{77597AFB-8694-4594-9DB6-21ECF962BB3F}" type="presOf" srcId="{6ECF3856-16EC-42B1-A28B-3EC6383A1CA3}" destId="{0ACB8F64-3A33-486B-9528-FFEC72AF3C18}" srcOrd="0" destOrd="0" presId="urn:microsoft.com/office/officeart/2005/8/layout/default"/>
    <dgm:cxn modelId="{6025B0CD-5B78-4AC7-88C8-D73F1D2A627E}" type="presOf" srcId="{62F22F47-0311-466D-B51B-F9C7F7252C33}" destId="{05FA6B28-D9FD-4275-AFF9-4F8734014461}" srcOrd="0" destOrd="0" presId="urn:microsoft.com/office/officeart/2005/8/layout/default"/>
    <dgm:cxn modelId="{B1053032-F7DB-40AF-8527-CFAC98D83C11}" type="presOf" srcId="{938BF7B7-C444-4F06-ABD4-628ACDBF1969}" destId="{4F31B5E1-02F0-4FA7-AF9F-A8F401D61559}" srcOrd="0" destOrd="0" presId="urn:microsoft.com/office/officeart/2005/8/layout/default"/>
    <dgm:cxn modelId="{489A2B19-81EB-45FB-9CCC-F2BAF504F52D}" srcId="{938BF7B7-C444-4F06-ABD4-628ACDBF1969}" destId="{6ECF3856-16EC-42B1-A28B-3EC6383A1CA3}" srcOrd="3" destOrd="0" parTransId="{69F1F5BF-C0CB-48D0-8DCC-99E1689F77DF}" sibTransId="{143C26E6-D753-4047-996A-9241DA653849}"/>
    <dgm:cxn modelId="{17A3FC38-01A8-4CAC-9D28-804ABABA8110}" type="presOf" srcId="{B05B353C-4985-4545-AAB9-5390BD89F632}" destId="{9CFF4984-3126-47D3-BE9C-2A21972994D6}" srcOrd="0" destOrd="0" presId="urn:microsoft.com/office/officeart/2005/8/layout/default"/>
    <dgm:cxn modelId="{14A6C083-3051-40CE-BCD4-7C0850784747}" type="presParOf" srcId="{4F31B5E1-02F0-4FA7-AF9F-A8F401D61559}" destId="{1EE7E910-4EA4-4364-853A-7B3D73794F87}" srcOrd="0" destOrd="0" presId="urn:microsoft.com/office/officeart/2005/8/layout/default"/>
    <dgm:cxn modelId="{00E681F0-FB2D-4965-81CD-07A37A000DB7}" type="presParOf" srcId="{4F31B5E1-02F0-4FA7-AF9F-A8F401D61559}" destId="{2463E36C-6EBC-43A1-8A34-AAF25D060D9D}" srcOrd="1" destOrd="0" presId="urn:microsoft.com/office/officeart/2005/8/layout/default"/>
    <dgm:cxn modelId="{5C849FEF-8FED-4BBF-ABCA-085EB773BDA1}" type="presParOf" srcId="{4F31B5E1-02F0-4FA7-AF9F-A8F401D61559}" destId="{05FA6B28-D9FD-4275-AFF9-4F8734014461}" srcOrd="2" destOrd="0" presId="urn:microsoft.com/office/officeart/2005/8/layout/default"/>
    <dgm:cxn modelId="{1FC92EAF-B7E8-4753-BE47-B46788FACD4E}" type="presParOf" srcId="{4F31B5E1-02F0-4FA7-AF9F-A8F401D61559}" destId="{6020D36E-8BEB-4F67-994C-EE462074E49D}" srcOrd="3" destOrd="0" presId="urn:microsoft.com/office/officeart/2005/8/layout/default"/>
    <dgm:cxn modelId="{CC0CFC2F-21A5-43F6-9B1C-D6960C3E8919}" type="presParOf" srcId="{4F31B5E1-02F0-4FA7-AF9F-A8F401D61559}" destId="{9CFF4984-3126-47D3-BE9C-2A21972994D6}" srcOrd="4" destOrd="0" presId="urn:microsoft.com/office/officeart/2005/8/layout/default"/>
    <dgm:cxn modelId="{FAF0CACB-9321-48F2-8F3B-40B571DD6A08}" type="presParOf" srcId="{4F31B5E1-02F0-4FA7-AF9F-A8F401D61559}" destId="{AF920BAE-E8CA-4B1C-BD71-C151B1C52538}" srcOrd="5" destOrd="0" presId="urn:microsoft.com/office/officeart/2005/8/layout/default"/>
    <dgm:cxn modelId="{94982244-3A43-4693-9516-C8269362DE76}" type="presParOf" srcId="{4F31B5E1-02F0-4FA7-AF9F-A8F401D61559}" destId="{0ACB8F64-3A33-486B-9528-FFEC72AF3C1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80EF94F-FACD-49C7-9881-AF3172581FF0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632E1C6-C86D-4D96-8608-9B6B869B35D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 smtClean="0"/>
              <a:t>Проект </a:t>
            </a:r>
            <a:r>
              <a:rPr lang="ru-RU" dirty="0" smtClean="0"/>
              <a:t>«Пожарам – заслон!»- ремонт  здания конторы лесопункта под пожарное ДЕПО.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Посёлок Красная </a:t>
            </a:r>
            <a:r>
              <a:rPr lang="ru-RU" dirty="0" err="1" smtClean="0"/>
              <a:t>Верхнетоемский</a:t>
            </a:r>
            <a:r>
              <a:rPr lang="ru-RU" dirty="0" smtClean="0"/>
              <a:t> муниципальный округ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17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sz="4800" dirty="0" smtClean="0"/>
              <a:t>Здание конторы бывшего </a:t>
            </a:r>
            <a:r>
              <a:rPr lang="ru-RU" sz="4800" dirty="0" err="1" smtClean="0"/>
              <a:t>Илешского</a:t>
            </a:r>
            <a:r>
              <a:rPr lang="ru-RU" sz="4800" dirty="0" smtClean="0"/>
              <a:t> лесопункта, в деревянном исполнении.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3" y="1145779"/>
            <a:ext cx="3273425" cy="245506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7366"/>
            <a:ext cx="3273425" cy="245506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314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sz="3200" dirty="0" smtClean="0"/>
              <a:t>После ликвидации лесопункта здание не эксплуатировалось, что привело к значительным разрушениям.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187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sz="3200" dirty="0" smtClean="0"/>
              <a:t>В 2023 году в посёлке Красная создана добровольная пожарная дружина, имеется пожарный автомобиль.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49" y="1218121"/>
            <a:ext cx="3121152" cy="231038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9923"/>
            <a:ext cx="3273425" cy="244995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472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40" y="685800"/>
            <a:ext cx="3994919" cy="36576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sz="2800" dirty="0" smtClean="0"/>
              <a:t>На сходе жители поддержали проект «Пожарам – заслон», ремонт здания под пожарное ДЕПО.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686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Мероприятия в рамках проекта «Пожарам – заслон!»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3" y="1145779"/>
            <a:ext cx="3273425" cy="245506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93" y="658813"/>
            <a:ext cx="2739638" cy="3432175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32129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было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358230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будет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5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727634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836712"/>
            <a:ext cx="4859022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Общая стоимость проекта 1 500 000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23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781050"/>
            <a:ext cx="4838700" cy="34671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sz="2800" dirty="0" smtClean="0"/>
              <a:t>Пожарное ДЕПО будет гарантией своевременного оказания помощи в тушении пожара в Красной и Коде.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5031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265</TotalTime>
  <Words>134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Palatino Linotype</vt:lpstr>
      <vt:lpstr>Wingdings</vt:lpstr>
      <vt:lpstr>Базовая</vt:lpstr>
      <vt:lpstr>Посёлок Красная Верхнетоемский муниципальный округ</vt:lpstr>
      <vt:lpstr>Здание конторы бывшего Илешского лесопункта, в деревянном исполнении.</vt:lpstr>
      <vt:lpstr>После ликвидации лесопункта здание не эксплуатировалось, что привело к значительным разрушениям.</vt:lpstr>
      <vt:lpstr>В 2023 году в посёлке Красная создана добровольная пожарная дружина, имеется пожарный автомобиль.</vt:lpstr>
      <vt:lpstr>На сходе жители поддержали проект «Пожарам – заслон», ремонт здания под пожарное ДЕПО.</vt:lpstr>
      <vt:lpstr>Мероприятия в рамках проекта «Пожарам – заслон!»</vt:lpstr>
      <vt:lpstr>Презентация PowerPoint</vt:lpstr>
      <vt:lpstr>Пожарное ДЕПО будет гарантией своевременного оказания помощи в тушении пожара в Красной и Коде.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Посёлок Красная Верхнетоемский муниципальный округ</dc:title>
  <dc:creator>вера малухина</dc:creator>
  <cp:lastModifiedBy>admgorka</cp:lastModifiedBy>
  <cp:revision>10</cp:revision>
  <cp:lastPrinted>2023-09-29T09:39:14Z</cp:lastPrinted>
  <dcterms:created xsi:type="dcterms:W3CDTF">2023-08-29T14:51:07Z</dcterms:created>
  <dcterms:modified xsi:type="dcterms:W3CDTF">2023-09-29T11:15:09Z</dcterms:modified>
</cp:coreProperties>
</file>